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085" y="326390"/>
            <a:ext cx="11339195" cy="62052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055" y="457200"/>
            <a:ext cx="11819890" cy="62274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960" y="-125095"/>
            <a:ext cx="11562080" cy="67348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105" y="78105"/>
            <a:ext cx="11781155" cy="65468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460" y="341630"/>
            <a:ext cx="11943080" cy="61753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020" y="260985"/>
            <a:ext cx="11617325" cy="63360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430" y="290195"/>
            <a:ext cx="11915140" cy="62776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640" y="138430"/>
            <a:ext cx="11437620" cy="65805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405" y="609600"/>
            <a:ext cx="11600815" cy="5638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920" y="208280"/>
            <a:ext cx="11661140" cy="64471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925" y="464185"/>
            <a:ext cx="11360785" cy="59302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3415" y="324485"/>
            <a:ext cx="10884535" cy="63519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910" y="125095"/>
            <a:ext cx="11629390" cy="66071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605" y="209550"/>
            <a:ext cx="10892790" cy="62960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6445" y="196850"/>
            <a:ext cx="10659110" cy="64643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115" y="457835"/>
            <a:ext cx="11621770" cy="59429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960" y="251460"/>
            <a:ext cx="11815445" cy="63550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405" y="115570"/>
            <a:ext cx="11673205" cy="66452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宽屏</PresentationFormat>
  <Paragraphs>0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Arial</vt:lpstr>
      <vt:lpstr>SimSun</vt:lpstr>
      <vt:lpstr>Wingdings</vt:lpstr>
      <vt:lpstr>DejaVu Sans</vt:lpstr>
      <vt:lpstr>Arial Unicode MS</vt:lpstr>
      <vt:lpstr>Arial Black</vt:lpstr>
      <vt:lpstr>Microsoft YaHei</vt:lpstr>
      <vt:lpstr>Droid Sans Fallback</vt:lpstr>
      <vt:lpstr>SimSun</vt:lpstr>
      <vt:lpstr>OpenSymbol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aa100418</dc:creator>
  <cp:lastModifiedBy>aa100418</cp:lastModifiedBy>
  <cp:revision>14</cp:revision>
  <dcterms:created xsi:type="dcterms:W3CDTF">2023-04-05T19:04:17Z</dcterms:created>
  <dcterms:modified xsi:type="dcterms:W3CDTF">2023-04-05T19:04:17Z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1033-11.1.0.11691</vt:lpwstr>
  </property>
  <property fmtid="{D5CDD505-2E9C-101B-9397-08002B2CF9AE}" pid="3" name="ICV">
    <vt:lpwstr/>
  </property>
</Properties>
</file>